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5FCDF2-E6E4-4E75-BD17-24F342815379}" v="7" dt="2026-05-23T16:22:30.1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876" autoAdjust="0"/>
    <p:restoredTop sz="94660"/>
  </p:normalViewPr>
  <p:slideViewPr>
    <p:cSldViewPr snapToGrid="0">
      <p:cViewPr varScale="1">
        <p:scale>
          <a:sx n="97" d="100"/>
          <a:sy n="97" d="100"/>
        </p:scale>
        <p:origin x="501" y="5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dsey Tanner" userId="cef8b0594ac6f2cc" providerId="LiveId" clId="{A4CE6018-1A2F-458B-86A6-5F02FF9203DD}"/>
    <pc:docChg chg="custSel modSld">
      <pc:chgData name="Lindsey Tanner" userId="cef8b0594ac6f2cc" providerId="LiveId" clId="{A4CE6018-1A2F-458B-86A6-5F02FF9203DD}" dt="2026-05-23T16:34:25.302" v="150" actId="478"/>
      <pc:docMkLst>
        <pc:docMk/>
      </pc:docMkLst>
      <pc:sldChg chg="addSp delSp modSp mod">
        <pc:chgData name="Lindsey Tanner" userId="cef8b0594ac6f2cc" providerId="LiveId" clId="{A4CE6018-1A2F-458B-86A6-5F02FF9203DD}" dt="2026-05-23T16:34:25.302" v="150" actId="478"/>
        <pc:sldMkLst>
          <pc:docMk/>
          <pc:sldMk cId="3791043021" sldId="256"/>
        </pc:sldMkLst>
        <pc:spChg chg="del">
          <ac:chgData name="Lindsey Tanner" userId="cef8b0594ac6f2cc" providerId="LiveId" clId="{A4CE6018-1A2F-458B-86A6-5F02FF9203DD}" dt="2026-05-23T16:11:28.808" v="0" actId="478"/>
          <ac:spMkLst>
            <pc:docMk/>
            <pc:sldMk cId="3791043021" sldId="256"/>
            <ac:spMk id="2" creationId="{DA4E25EE-EE6A-C870-BFAD-C3BD1EDF3DC7}"/>
          </ac:spMkLst>
        </pc:spChg>
        <pc:spChg chg="del">
          <ac:chgData name="Lindsey Tanner" userId="cef8b0594ac6f2cc" providerId="LiveId" clId="{A4CE6018-1A2F-458B-86A6-5F02FF9203DD}" dt="2026-05-23T16:11:31.254" v="1" actId="478"/>
          <ac:spMkLst>
            <pc:docMk/>
            <pc:sldMk cId="3791043021" sldId="256"/>
            <ac:spMk id="3" creationId="{C03E3C5C-4643-EC67-5CCC-2473E08BE8B6}"/>
          </ac:spMkLst>
        </pc:spChg>
        <pc:spChg chg="add mod">
          <ac:chgData name="Lindsey Tanner" userId="cef8b0594ac6f2cc" providerId="LiveId" clId="{A4CE6018-1A2F-458B-86A6-5F02FF9203DD}" dt="2026-05-23T16:32:51.027" v="139" actId="20577"/>
          <ac:spMkLst>
            <pc:docMk/>
            <pc:sldMk cId="3791043021" sldId="256"/>
            <ac:spMk id="6" creationId="{3A0D8DD0-7462-0AB4-D140-D54AF61C57E1}"/>
          </ac:spMkLst>
        </pc:spChg>
        <pc:spChg chg="add mod">
          <ac:chgData name="Lindsey Tanner" userId="cef8b0594ac6f2cc" providerId="LiveId" clId="{A4CE6018-1A2F-458B-86A6-5F02FF9203DD}" dt="2026-05-23T16:22:05.247" v="93" actId="120"/>
          <ac:spMkLst>
            <pc:docMk/>
            <pc:sldMk cId="3791043021" sldId="256"/>
            <ac:spMk id="7" creationId="{5347E682-F403-1E3B-D2AA-D602FB1046C2}"/>
          </ac:spMkLst>
        </pc:spChg>
        <pc:spChg chg="add mod">
          <ac:chgData name="Lindsey Tanner" userId="cef8b0594ac6f2cc" providerId="LiveId" clId="{A4CE6018-1A2F-458B-86A6-5F02FF9203DD}" dt="2026-05-23T16:32:33.847" v="112" actId="20577"/>
          <ac:spMkLst>
            <pc:docMk/>
            <pc:sldMk cId="3791043021" sldId="256"/>
            <ac:spMk id="8" creationId="{91D5F4E3-1D6F-D3CE-8F07-8BF619A989B1}"/>
          </ac:spMkLst>
        </pc:spChg>
        <pc:spChg chg="add mod">
          <ac:chgData name="Lindsey Tanner" userId="cef8b0594ac6f2cc" providerId="LiveId" clId="{A4CE6018-1A2F-458B-86A6-5F02FF9203DD}" dt="2026-05-23T16:33:13.962" v="147" actId="20577"/>
          <ac:spMkLst>
            <pc:docMk/>
            <pc:sldMk cId="3791043021" sldId="256"/>
            <ac:spMk id="9" creationId="{21D24B32-A34E-96D2-EC5E-565F56E02484}"/>
          </ac:spMkLst>
        </pc:spChg>
        <pc:graphicFrameChg chg="add del mod modGraphic">
          <ac:chgData name="Lindsey Tanner" userId="cef8b0594ac6f2cc" providerId="LiveId" clId="{A4CE6018-1A2F-458B-86A6-5F02FF9203DD}" dt="2026-05-23T16:18:32.438" v="9" actId="478"/>
          <ac:graphicFrameMkLst>
            <pc:docMk/>
            <pc:sldMk cId="3791043021" sldId="256"/>
            <ac:graphicFrameMk id="4" creationId="{260F8BFD-8955-8EC5-0260-085643EE9138}"/>
          </ac:graphicFrameMkLst>
        </pc:graphicFrameChg>
        <pc:picChg chg="add del mod">
          <ac:chgData name="Lindsey Tanner" userId="cef8b0594ac6f2cc" providerId="LiveId" clId="{A4CE6018-1A2F-458B-86A6-5F02FF9203DD}" dt="2026-05-23T16:27:06.050" v="104" actId="478"/>
          <ac:picMkLst>
            <pc:docMk/>
            <pc:sldMk cId="3791043021" sldId="256"/>
            <ac:picMk id="3" creationId="{5E2D1642-7949-CAEB-90FA-894C85813789}"/>
          </ac:picMkLst>
        </pc:picChg>
        <pc:picChg chg="add del mod">
          <ac:chgData name="Lindsey Tanner" userId="cef8b0594ac6f2cc" providerId="LiveId" clId="{A4CE6018-1A2F-458B-86A6-5F02FF9203DD}" dt="2026-05-23T16:34:25.302" v="150" actId="478"/>
          <ac:picMkLst>
            <pc:docMk/>
            <pc:sldMk cId="3791043021" sldId="256"/>
            <ac:picMk id="3" creationId="{94DE2F21-53F0-87FC-8353-8FB121DFAF95}"/>
          </ac:picMkLst>
        </pc:picChg>
        <pc:picChg chg="add mod">
          <ac:chgData name="Lindsey Tanner" userId="cef8b0594ac6f2cc" providerId="LiveId" clId="{A4CE6018-1A2F-458B-86A6-5F02FF9203DD}" dt="2026-05-23T16:16:44.295" v="8" actId="1076"/>
          <ac:picMkLst>
            <pc:docMk/>
            <pc:sldMk cId="3791043021" sldId="256"/>
            <ac:picMk id="5" creationId="{0FCCB8FD-925D-E0D9-C413-CE8DCB99A096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A8B796-CAA5-266A-D540-AD6D90C927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A55018-4D77-6D61-ED58-9D500F6DA7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1C6585-3F1F-4B20-6C7B-541280427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FC25-5ACE-45BE-9576-8E21699194A2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31D5B9-F226-4915-77AE-01DD2CE67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CEA3A9-8B55-2D8E-8759-5EFAB2BE2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B7E7-69AA-49DD-95F9-7E113E8E5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112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49F54D-5FAE-454B-F448-E1CDDE4849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E27245-45F8-E760-1565-F3A29C124C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5F4FCA-49C3-FD97-1321-B3D96E07C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FC25-5ACE-45BE-9576-8E21699194A2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4D2CE0-6834-754B-1ED5-FB68E8FBC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1050EA-309B-292F-AC89-0002810CC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B7E7-69AA-49DD-95F9-7E113E8E5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706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5C62F0-2BF1-1EEE-DE94-CF8CD46EEE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DC107F-DF3F-0386-EC9B-3C82AD3CC9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BFA780-08D2-573C-71B4-29577A1B5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FC25-5ACE-45BE-9576-8E21699194A2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C8EAA-2B68-FBB4-88AE-2F86C7D78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515852-00C8-B1E7-8C30-637FE96E8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B7E7-69AA-49DD-95F9-7E113E8E5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137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4AD86-C8BD-723A-22F2-5B101EB5F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9BC1B4-77DF-D901-C12F-445E4E18AF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9CD9BD-6D2C-4938-D7A5-C153947E24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FC25-5ACE-45BE-9576-8E21699194A2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401387-A847-4CDD-9C8A-DE16063F8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F9CB4D-64B3-4A2D-80CD-7ECF52C3A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B7E7-69AA-49DD-95F9-7E113E8E5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891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70952D-BC69-135F-9CF9-FCF83C6BA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FBECBD-9749-42CE-0878-8CD100C943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9630D5-2758-4111-EED5-3D99C9DBC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FC25-5ACE-45BE-9576-8E21699194A2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902979-1FA0-919A-0457-1396C223C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965FEC-8FE1-09B7-F5F9-F50F34F6A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B7E7-69AA-49DD-95F9-7E113E8E5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013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37ED4-86BC-791F-F05D-ED7485692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A90CCA-8FE7-22AA-5E18-FBAE43B8EC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96E71C-E590-B2A6-18C5-3E8D2D7D8B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5BDDF2-D9D8-0EAF-5720-8B0AFD0B5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FC25-5ACE-45BE-9576-8E21699194A2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BD5D99-111B-D7C7-2498-E222A80CD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680B05-1BB4-E03F-2AFB-D61B88D6E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B7E7-69AA-49DD-95F9-7E113E8E5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388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4FFE2-D214-E57A-9F4E-CB63E9D04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B08560-8847-5BD0-0E42-ECAE74AE1D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04A6D4-9EA1-B768-FDC9-B66CC0A4E6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8CFCA6-BFB6-385C-BD9F-8C4AC92A08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D4B4CB4-4B09-2944-2D52-F3279E5A95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EC04A8-7E12-7FC9-D720-26AEE6198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FC25-5ACE-45BE-9576-8E21699194A2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98019F-4493-8331-67E4-2F3532DF1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23ED18-91E9-8E8A-623C-944F074B7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B7E7-69AA-49DD-95F9-7E113E8E5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695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A76238-542D-E6B7-F1C3-290736983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04D39A-6925-1334-3B4B-31652C4A8E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FC25-5ACE-45BE-9576-8E21699194A2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24AFD1-073D-AA45-2E4A-E2D2CA3D4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F89E71-5AD2-38F3-0305-EB3FD3154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B7E7-69AA-49DD-95F9-7E113E8E5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246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1ACE1F0-CDAD-CC19-37D0-C50081B93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FC25-5ACE-45BE-9576-8E21699194A2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9D70D54-8980-D38F-CB32-083172C2E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F5B807-E719-73E9-AF3D-A6EC59953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B7E7-69AA-49DD-95F9-7E113E8E5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654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E79122-9975-B5B4-E367-C3D8AF0EC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7A80DA-AE90-F24E-2ADF-440E9AFCCA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2EEB6E-431B-BF58-44B4-3374145802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ADC8A5-0381-6DD4-1836-F43F346AA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FC25-5ACE-45BE-9576-8E21699194A2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046A36-36E4-EDB8-CC86-3DA1BA8FA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0818CC-409F-ABC0-B01D-24C2C195F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B7E7-69AA-49DD-95F9-7E113E8E5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382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363BCF-B6BF-5DE2-B74B-08BA9104AA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58C39B-0A7B-7FC7-1F55-618DF116EE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8355E2-FAED-8A0B-D9C1-AD7E8FCEBE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8CB6F3-B7CA-564C-E3D8-68045736E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FC25-5ACE-45BE-9576-8E21699194A2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78A13A-9CB4-E2A8-06D5-39E8EF552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DD99C2-1D59-B8F4-8742-6B8F9718D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B7E7-69AA-49DD-95F9-7E113E8E5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929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98B57F3-F51A-F2FB-FD08-D790D6DC9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67D2CE-79BF-1608-E90F-8A4CF08837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DF0930-32A4-03F0-712C-8EF7B584A7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FDFC25-5ACE-45BE-9576-8E21699194A2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257242-28CB-818E-65AF-3185C67B1D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85365F-5557-6CAF-3723-B5F1CF558E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1EB7E7-69AA-49DD-95F9-7E113E8E5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219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FCCB8FD-925D-E0D9-C413-CE8DCB99A0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0074" y="6081652"/>
            <a:ext cx="740410" cy="68453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A0D8DD0-7462-0AB4-D140-D54AF61C57E1}"/>
              </a:ext>
            </a:extLst>
          </p:cNvPr>
          <p:cNvSpPr/>
          <p:nvPr/>
        </p:nvSpPr>
        <p:spPr>
          <a:xfrm>
            <a:off x="1136603" y="466836"/>
            <a:ext cx="4809985" cy="296216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dirty="0"/>
              <a:t>To Do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</a:p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347E682-F403-1E3B-D2AA-D602FB1046C2}"/>
              </a:ext>
            </a:extLst>
          </p:cNvPr>
          <p:cNvSpPr/>
          <p:nvPr/>
        </p:nvSpPr>
        <p:spPr>
          <a:xfrm>
            <a:off x="1136602" y="3595518"/>
            <a:ext cx="4809985" cy="296216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dirty="0"/>
              <a:t>Completed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1D5F4E3-1D6F-D3CE-8F07-8BF619A989B1}"/>
              </a:ext>
            </a:extLst>
          </p:cNvPr>
          <p:cNvSpPr/>
          <p:nvPr/>
        </p:nvSpPr>
        <p:spPr>
          <a:xfrm>
            <a:off x="6147874" y="466836"/>
            <a:ext cx="4809985" cy="296216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dirty="0"/>
              <a:t>Future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</a:p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1D24B32-A34E-96D2-EC5E-565F56E02484}"/>
              </a:ext>
            </a:extLst>
          </p:cNvPr>
          <p:cNvSpPr/>
          <p:nvPr/>
        </p:nvSpPr>
        <p:spPr>
          <a:xfrm>
            <a:off x="6147873" y="3595518"/>
            <a:ext cx="4809985" cy="296216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dirty="0"/>
              <a:t>Barriers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0430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25</Words>
  <Application>Microsoft Office PowerPoint</Application>
  <PresentationFormat>Widescreen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Lindsey Tanner</dc:creator>
  <cp:lastModifiedBy>Lindsey Tanner</cp:lastModifiedBy>
  <cp:revision>1</cp:revision>
  <dcterms:created xsi:type="dcterms:W3CDTF">2026-05-23T16:11:22Z</dcterms:created>
  <dcterms:modified xsi:type="dcterms:W3CDTF">2026-05-23T16:34:27Z</dcterms:modified>
</cp:coreProperties>
</file>