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CDD042-4A15-4574-A4F2-7F84731EA53F}" v="4" dt="2026-05-23T19:15:21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76" autoAdjust="0"/>
    <p:restoredTop sz="94660"/>
  </p:normalViewPr>
  <p:slideViewPr>
    <p:cSldViewPr snapToGrid="0">
      <p:cViewPr varScale="1">
        <p:scale>
          <a:sx n="97" d="100"/>
          <a:sy n="97" d="100"/>
        </p:scale>
        <p:origin x="501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ey Tanner" userId="cef8b0594ac6f2cc" providerId="LiveId" clId="{A4CE6018-1A2F-458B-86A6-5F02FF9203DD}"/>
    <pc:docChg chg="custSel modSld">
      <pc:chgData name="Lindsey Tanner" userId="cef8b0594ac6f2cc" providerId="LiveId" clId="{A4CE6018-1A2F-458B-86A6-5F02FF9203DD}" dt="2026-05-23T19:20:03.549" v="200" actId="478"/>
      <pc:docMkLst>
        <pc:docMk/>
      </pc:docMkLst>
      <pc:sldChg chg="addSp delSp modSp mod">
        <pc:chgData name="Lindsey Tanner" userId="cef8b0594ac6f2cc" providerId="LiveId" clId="{A4CE6018-1A2F-458B-86A6-5F02FF9203DD}" dt="2026-05-23T19:20:03.549" v="200" actId="478"/>
        <pc:sldMkLst>
          <pc:docMk/>
          <pc:sldMk cId="3791043021" sldId="256"/>
        </pc:sldMkLst>
        <pc:spChg chg="add mod">
          <ac:chgData name="Lindsey Tanner" userId="cef8b0594ac6f2cc" providerId="LiveId" clId="{A4CE6018-1A2F-458B-86A6-5F02FF9203DD}" dt="2026-05-23T19:18:24.685" v="198" actId="1076"/>
          <ac:spMkLst>
            <pc:docMk/>
            <pc:sldMk cId="3791043021" sldId="256"/>
            <ac:spMk id="2" creationId="{7DD64F11-2262-5B0E-6E84-779616366736}"/>
          </ac:spMkLst>
        </pc:spChg>
        <pc:spChg chg="add mod">
          <ac:chgData name="Lindsey Tanner" userId="cef8b0594ac6f2cc" providerId="LiveId" clId="{A4CE6018-1A2F-458B-86A6-5F02FF9203DD}" dt="2026-05-23T19:18:24.685" v="198" actId="1076"/>
          <ac:spMkLst>
            <pc:docMk/>
            <pc:sldMk cId="3791043021" sldId="256"/>
            <ac:spMk id="3" creationId="{960320E3-CB72-6AF4-6E57-8CAB77DF4CA2}"/>
          </ac:spMkLst>
        </pc:spChg>
        <pc:spChg chg="add mod">
          <ac:chgData name="Lindsey Tanner" userId="cef8b0594ac6f2cc" providerId="LiveId" clId="{A4CE6018-1A2F-458B-86A6-5F02FF9203DD}" dt="2026-05-23T19:18:24.685" v="198" actId="1076"/>
          <ac:spMkLst>
            <pc:docMk/>
            <pc:sldMk cId="3791043021" sldId="256"/>
            <ac:spMk id="4" creationId="{2CF21B48-1C7E-6160-AAF5-4D8BB451A953}"/>
          </ac:spMkLst>
        </pc:spChg>
        <pc:spChg chg="mod">
          <ac:chgData name="Lindsey Tanner" userId="cef8b0594ac6f2cc" providerId="LiveId" clId="{A4CE6018-1A2F-458B-86A6-5F02FF9203DD}" dt="2026-05-23T19:18:24.685" v="198" actId="1076"/>
          <ac:spMkLst>
            <pc:docMk/>
            <pc:sldMk cId="3791043021" sldId="256"/>
            <ac:spMk id="6" creationId="{3A0D8DD0-7462-0AB4-D140-D54AF61C57E1}"/>
          </ac:spMkLst>
        </pc:spChg>
        <pc:spChg chg="mod">
          <ac:chgData name="Lindsey Tanner" userId="cef8b0594ac6f2cc" providerId="LiveId" clId="{A4CE6018-1A2F-458B-86A6-5F02FF9203DD}" dt="2026-05-23T19:18:24.685" v="198" actId="1076"/>
          <ac:spMkLst>
            <pc:docMk/>
            <pc:sldMk cId="3791043021" sldId="256"/>
            <ac:spMk id="7" creationId="{5347E682-F403-1E3B-D2AA-D602FB1046C2}"/>
          </ac:spMkLst>
        </pc:spChg>
        <pc:spChg chg="mod">
          <ac:chgData name="Lindsey Tanner" userId="cef8b0594ac6f2cc" providerId="LiveId" clId="{A4CE6018-1A2F-458B-86A6-5F02FF9203DD}" dt="2026-05-23T19:18:24.685" v="198" actId="1076"/>
          <ac:spMkLst>
            <pc:docMk/>
            <pc:sldMk cId="3791043021" sldId="256"/>
            <ac:spMk id="8" creationId="{91D5F4E3-1D6F-D3CE-8F07-8BF619A989B1}"/>
          </ac:spMkLst>
        </pc:spChg>
        <pc:spChg chg="mod">
          <ac:chgData name="Lindsey Tanner" userId="cef8b0594ac6f2cc" providerId="LiveId" clId="{A4CE6018-1A2F-458B-86A6-5F02FF9203DD}" dt="2026-05-23T19:18:24.685" v="198" actId="1076"/>
          <ac:spMkLst>
            <pc:docMk/>
            <pc:sldMk cId="3791043021" sldId="256"/>
            <ac:spMk id="9" creationId="{21D24B32-A34E-96D2-EC5E-565F56E02484}"/>
          </ac:spMkLst>
        </pc:spChg>
        <pc:spChg chg="add mod">
          <ac:chgData name="Lindsey Tanner" userId="cef8b0594ac6f2cc" providerId="LiveId" clId="{A4CE6018-1A2F-458B-86A6-5F02FF9203DD}" dt="2026-05-23T19:18:24.685" v="198" actId="1076"/>
          <ac:spMkLst>
            <pc:docMk/>
            <pc:sldMk cId="3791043021" sldId="256"/>
            <ac:spMk id="10" creationId="{F450514A-3C70-07DD-4279-D227C71E0054}"/>
          </ac:spMkLst>
        </pc:spChg>
        <pc:picChg chg="add del mod">
          <ac:chgData name="Lindsey Tanner" userId="cef8b0594ac6f2cc" providerId="LiveId" clId="{A4CE6018-1A2F-458B-86A6-5F02FF9203DD}" dt="2026-05-23T19:20:03.549" v="200" actId="478"/>
          <ac:picMkLst>
            <pc:docMk/>
            <pc:sldMk cId="3791043021" sldId="256"/>
            <ac:picMk id="12" creationId="{FDEF4F93-8E04-FFB3-7890-3077E021D04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8B796-CAA5-266A-D540-AD6D90C927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55018-4D77-6D61-ED58-9D500F6DA7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C6585-3F1F-4B20-6C7B-54128042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1D5B9-F226-4915-77AE-01DD2CE67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EA3A9-8B55-2D8E-8759-5EFAB2BE2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12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9F54D-5FAE-454B-F448-E1CDDE484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E27245-45F8-E760-1565-F3A29C124C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F4FCA-49C3-FD97-1321-B3D96E07C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D2CE0-6834-754B-1ED5-FB68E8FBC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050EA-309B-292F-AC89-0002810CC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06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5C62F0-2BF1-1EEE-DE94-CF8CD46EE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DC107F-DF3F-0386-EC9B-3C82AD3CC9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FA780-08D2-573C-71B4-29577A1B5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C8EAA-2B68-FBB4-88AE-2F86C7D78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15852-00C8-B1E7-8C30-637FE96E8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3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AD86-C8BD-723A-22F2-5B101EB5F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BC1B4-77DF-D901-C12F-445E4E18A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CD9BD-6D2C-4938-D7A5-C153947E2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01387-A847-4CDD-9C8A-DE16063F8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9CB4D-64B3-4A2D-80CD-7ECF52C3A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91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0952D-BC69-135F-9CF9-FCF83C6BA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FBECBD-9749-42CE-0878-8CD100C94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630D5-2758-4111-EED5-3D99C9DB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02979-1FA0-919A-0457-1396C223C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65FEC-8FE1-09B7-F5F9-F50F34F6A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13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37ED4-86BC-791F-F05D-ED7485692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90CCA-8FE7-22AA-5E18-FBAE43B8EC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6E71C-E590-B2A6-18C5-3E8D2D7D8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BDDF2-D9D8-0EAF-5720-8B0AFD0B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BD5D99-111B-D7C7-2498-E222A80CD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80B05-1BB4-E03F-2AFB-D61B88D6E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8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4FFE2-D214-E57A-9F4E-CB63E9D04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08560-8847-5BD0-0E42-ECAE74AE1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04A6D4-9EA1-B768-FDC9-B66CC0A4E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CFCA6-BFB6-385C-BD9F-8C4AC92A0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4B4CB4-4B09-2944-2D52-F3279E5A95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EC04A8-7E12-7FC9-D720-26AEE6198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98019F-4493-8331-67E4-2F3532DF1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23ED18-91E9-8E8A-623C-944F074B7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9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76238-542D-E6B7-F1C3-290736983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04D39A-6925-1334-3B4B-31652C4A8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24AFD1-073D-AA45-2E4A-E2D2CA3D4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F89E71-5AD2-38F3-0305-EB3FD3154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4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ACE1F0-CDAD-CC19-37D0-C50081B93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D70D54-8980-D38F-CB32-083172C2E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F5B807-E719-73E9-AF3D-A6EC59953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54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79122-9975-B5B4-E367-C3D8AF0EC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A80DA-AE90-F24E-2ADF-440E9AFCC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2EEB6E-431B-BF58-44B4-337414580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DC8A5-0381-6DD4-1836-F43F346A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46A36-36E4-EDB8-CC86-3DA1BA8FA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818CC-409F-ABC0-B01D-24C2C195F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82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63BCF-B6BF-5DE2-B74B-08BA9104A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58C39B-0A7B-7FC7-1F55-618DF116E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8355E2-FAED-8A0B-D9C1-AD7E8FCEBE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CB6F3-B7CA-564C-E3D8-68045736E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78A13A-9CB4-E2A8-06D5-39E8EF55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DD99C2-1D59-B8F4-8742-6B8F9718D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2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8B57F3-F51A-F2FB-FD08-D790D6DC9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7D2CE-79BF-1608-E90F-8A4CF0883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F0930-32A4-03F0-712C-8EF7B584A7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57242-28CB-818E-65AF-3185C67B1D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5365F-5557-6CAF-3723-B5F1CF558E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1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FCCB8FD-925D-E0D9-C413-CE8DCB99A0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0074" y="6081652"/>
            <a:ext cx="740410" cy="68453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A0D8DD0-7462-0AB4-D140-D54AF61C57E1}"/>
              </a:ext>
            </a:extLst>
          </p:cNvPr>
          <p:cNvSpPr/>
          <p:nvPr/>
        </p:nvSpPr>
        <p:spPr>
          <a:xfrm>
            <a:off x="1259506" y="589739"/>
            <a:ext cx="4809985" cy="29621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/>
              <a:t>Important and Urgent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47E682-F403-1E3B-D2AA-D602FB1046C2}"/>
              </a:ext>
            </a:extLst>
          </p:cNvPr>
          <p:cNvSpPr/>
          <p:nvPr/>
        </p:nvSpPr>
        <p:spPr>
          <a:xfrm>
            <a:off x="1259505" y="3718421"/>
            <a:ext cx="4809985" cy="29621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/>
              <a:t>Important and Not Urgent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D5F4E3-1D6F-D3CE-8F07-8BF619A989B1}"/>
              </a:ext>
            </a:extLst>
          </p:cNvPr>
          <p:cNvSpPr/>
          <p:nvPr/>
        </p:nvSpPr>
        <p:spPr>
          <a:xfrm>
            <a:off x="6270777" y="589739"/>
            <a:ext cx="4809985" cy="29621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/>
              <a:t>Not Important and Urgent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D24B32-A34E-96D2-EC5E-565F56E02484}"/>
              </a:ext>
            </a:extLst>
          </p:cNvPr>
          <p:cNvSpPr/>
          <p:nvPr/>
        </p:nvSpPr>
        <p:spPr>
          <a:xfrm>
            <a:off x="6270776" y="3718421"/>
            <a:ext cx="4809985" cy="29621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/>
              <a:t>Not Important and Not Urgent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D64F11-2262-5B0E-6E84-779616366736}"/>
              </a:ext>
            </a:extLst>
          </p:cNvPr>
          <p:cNvSpPr txBox="1"/>
          <p:nvPr/>
        </p:nvSpPr>
        <p:spPr>
          <a:xfrm>
            <a:off x="3077285" y="181393"/>
            <a:ext cx="117442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Important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0320E3-CB72-6AF4-6E57-8CAB77DF4CA2}"/>
              </a:ext>
            </a:extLst>
          </p:cNvPr>
          <p:cNvSpPr txBox="1"/>
          <p:nvPr/>
        </p:nvSpPr>
        <p:spPr>
          <a:xfrm>
            <a:off x="7882570" y="181393"/>
            <a:ext cx="1586396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Not Important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F21B48-1C7E-6160-AAF5-4D8BB451A953}"/>
              </a:ext>
            </a:extLst>
          </p:cNvPr>
          <p:cNvSpPr txBox="1"/>
          <p:nvPr/>
        </p:nvSpPr>
        <p:spPr>
          <a:xfrm rot="16200000">
            <a:off x="545506" y="1886154"/>
            <a:ext cx="849015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Urgent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50514A-3C70-07DD-4279-D227C71E0054}"/>
              </a:ext>
            </a:extLst>
          </p:cNvPr>
          <p:cNvSpPr txBox="1"/>
          <p:nvPr/>
        </p:nvSpPr>
        <p:spPr>
          <a:xfrm rot="16200000">
            <a:off x="339521" y="5014837"/>
            <a:ext cx="126098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Not Urgent</a:t>
            </a:r>
          </a:p>
        </p:txBody>
      </p:sp>
    </p:spTree>
    <p:extLst>
      <p:ext uri="{BB962C8B-B14F-4D97-AF65-F5344CB8AC3E}">
        <p14:creationId xmlns:p14="http://schemas.microsoft.com/office/powerpoint/2010/main" val="3791043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42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Lindsey Tanner</dc:creator>
  <cp:lastModifiedBy>Lindsey Tanner</cp:lastModifiedBy>
  <cp:revision>2</cp:revision>
  <dcterms:created xsi:type="dcterms:W3CDTF">2026-05-23T16:11:22Z</dcterms:created>
  <dcterms:modified xsi:type="dcterms:W3CDTF">2026-05-23T19:20:04Z</dcterms:modified>
</cp:coreProperties>
</file>